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20" Type="http://schemas.openxmlformats.org/officeDocument/2006/relationships/theme" Target="theme/theme1.xml"/><Relationship Id="rId21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5/23/2023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5.png"/><Relationship Id="rId3" Type="http://schemas.openxmlformats.org/officeDocument/2006/relationships/image" Target="../media/image96.png"/><Relationship Id="rId4" Type="http://schemas.openxmlformats.org/officeDocument/2006/relationships/image" Target="../media/image97.png"/><Relationship Id="rId5" Type="http://schemas.openxmlformats.org/officeDocument/2006/relationships/image" Target="../media/image98.png"/><Relationship Id="rId6" Type="http://schemas.openxmlformats.org/officeDocument/2006/relationships/image" Target="../media/image99.png"/><Relationship Id="rId7" Type="http://schemas.openxmlformats.org/officeDocument/2006/relationships/image" Target="../media/image100.png"/><Relationship Id="rId8" Type="http://schemas.openxmlformats.org/officeDocument/2006/relationships/image" Target="../media/image101.png"/><Relationship Id="rId9" Type="http://schemas.openxmlformats.org/officeDocument/2006/relationships/image" Target="../media/image102.png"/><Relationship Id="rId10" Type="http://schemas.openxmlformats.org/officeDocument/2006/relationships/image" Target="../media/image103.png"/><Relationship Id="rId11" Type="http://schemas.openxmlformats.org/officeDocument/2006/relationships/image" Target="../media/image104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5.png"/><Relationship Id="rId3" Type="http://schemas.openxmlformats.org/officeDocument/2006/relationships/image" Target="../media/image106.png"/><Relationship Id="rId4" Type="http://schemas.openxmlformats.org/officeDocument/2006/relationships/image" Target="../media/image107.png"/><Relationship Id="rId5" Type="http://schemas.openxmlformats.org/officeDocument/2006/relationships/image" Target="../media/image108.png"/><Relationship Id="rId6" Type="http://schemas.openxmlformats.org/officeDocument/2006/relationships/image" Target="../media/image109.png"/><Relationship Id="rId7" Type="http://schemas.openxmlformats.org/officeDocument/2006/relationships/image" Target="../media/image110.png"/><Relationship Id="rId8" Type="http://schemas.openxmlformats.org/officeDocument/2006/relationships/image" Target="../media/image111.png"/><Relationship Id="rId9" Type="http://schemas.openxmlformats.org/officeDocument/2006/relationships/image" Target="../media/image112.png"/><Relationship Id="rId10" Type="http://schemas.openxmlformats.org/officeDocument/2006/relationships/image" Target="../media/image113.png"/><Relationship Id="rId11" Type="http://schemas.openxmlformats.org/officeDocument/2006/relationships/image" Target="../media/image114.png"/><Relationship Id="rId12" Type="http://schemas.openxmlformats.org/officeDocument/2006/relationships/image" Target="../media/image115.png"/><Relationship Id="rId13" Type="http://schemas.openxmlformats.org/officeDocument/2006/relationships/image" Target="../media/image116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7.png"/><Relationship Id="rId3" Type="http://schemas.openxmlformats.org/officeDocument/2006/relationships/image" Target="../media/image118.png"/><Relationship Id="rId4" Type="http://schemas.openxmlformats.org/officeDocument/2006/relationships/image" Target="../media/image119.png"/><Relationship Id="rId5" Type="http://schemas.openxmlformats.org/officeDocument/2006/relationships/image" Target="../media/image120.png"/><Relationship Id="rId6" Type="http://schemas.openxmlformats.org/officeDocument/2006/relationships/image" Target="../media/image121.png"/><Relationship Id="rId7" Type="http://schemas.openxmlformats.org/officeDocument/2006/relationships/image" Target="../media/image122.png"/><Relationship Id="rId8" Type="http://schemas.openxmlformats.org/officeDocument/2006/relationships/image" Target="../media/image123.png"/><Relationship Id="rId9" Type="http://schemas.openxmlformats.org/officeDocument/2006/relationships/image" Target="../media/image124.png"/><Relationship Id="rId10" Type="http://schemas.openxmlformats.org/officeDocument/2006/relationships/image" Target="../media/image125.png"/><Relationship Id="rId11" Type="http://schemas.openxmlformats.org/officeDocument/2006/relationships/image" Target="../media/image126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7.png"/><Relationship Id="rId3" Type="http://schemas.openxmlformats.org/officeDocument/2006/relationships/image" Target="../media/image128.png"/><Relationship Id="rId4" Type="http://schemas.openxmlformats.org/officeDocument/2006/relationships/image" Target="../media/image129.png"/><Relationship Id="rId5" Type="http://schemas.openxmlformats.org/officeDocument/2006/relationships/image" Target="../media/image130.png"/><Relationship Id="rId6" Type="http://schemas.openxmlformats.org/officeDocument/2006/relationships/image" Target="../media/image131.png"/><Relationship Id="rId7" Type="http://schemas.openxmlformats.org/officeDocument/2006/relationships/image" Target="../media/image132.png"/><Relationship Id="rId8" Type="http://schemas.openxmlformats.org/officeDocument/2006/relationships/image" Target="../media/image133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4.png"/><Relationship Id="rId3" Type="http://schemas.openxmlformats.org/officeDocument/2006/relationships/image" Target="../media/image135.png"/><Relationship Id="rId4" Type="http://schemas.openxmlformats.org/officeDocument/2006/relationships/image" Target="../media/image136.png"/><Relationship Id="rId5" Type="http://schemas.openxmlformats.org/officeDocument/2006/relationships/image" Target="../media/image137.png"/><Relationship Id="rId6" Type="http://schemas.openxmlformats.org/officeDocument/2006/relationships/image" Target="../media/image138.png"/><Relationship Id="rId7" Type="http://schemas.openxmlformats.org/officeDocument/2006/relationships/image" Target="../media/image139.png"/><Relationship Id="rId8" Type="http://schemas.openxmlformats.org/officeDocument/2006/relationships/image" Target="../media/image140.png"/><Relationship Id="rId9" Type="http://schemas.openxmlformats.org/officeDocument/2006/relationships/image" Target="../media/image141.png"/><Relationship Id="rId10" Type="http://schemas.openxmlformats.org/officeDocument/2006/relationships/image" Target="../media/image142.png"/><Relationship Id="rId11" Type="http://schemas.openxmlformats.org/officeDocument/2006/relationships/image" Target="../media/image143.png"/><Relationship Id="rId12" Type="http://schemas.openxmlformats.org/officeDocument/2006/relationships/image" Target="../media/image144.png"/><Relationship Id="rId13" Type="http://schemas.openxmlformats.org/officeDocument/2006/relationships/image" Target="../media/image145.png"/><Relationship Id="rId14" Type="http://schemas.openxmlformats.org/officeDocument/2006/relationships/image" Target="../media/image146.png"/><Relationship Id="rId15" Type="http://schemas.openxmlformats.org/officeDocument/2006/relationships/image" Target="../media/image147.png"/><Relationship Id="rId16" Type="http://schemas.openxmlformats.org/officeDocument/2006/relationships/image" Target="../media/image148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9.png"/><Relationship Id="rId3" Type="http://schemas.openxmlformats.org/officeDocument/2006/relationships/image" Target="../media/image150.png"/><Relationship Id="rId4" Type="http://schemas.openxmlformats.org/officeDocument/2006/relationships/image" Target="../media/image151.png"/><Relationship Id="rId5" Type="http://schemas.openxmlformats.org/officeDocument/2006/relationships/image" Target="../media/image152.png"/><Relationship Id="rId6" Type="http://schemas.openxmlformats.org/officeDocument/2006/relationships/image" Target="../media/image153.png"/><Relationship Id="rId7" Type="http://schemas.openxmlformats.org/officeDocument/2006/relationships/image" Target="../media/image154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5.png"/><Relationship Id="rId3" Type="http://schemas.openxmlformats.org/officeDocument/2006/relationships/image" Target="../media/image156.png"/><Relationship Id="rId4" Type="http://schemas.openxmlformats.org/officeDocument/2006/relationships/image" Target="../media/image157.png"/><Relationship Id="rId5" Type="http://schemas.openxmlformats.org/officeDocument/2006/relationships/image" Target="../media/image158.png"/><Relationship Id="rId6" Type="http://schemas.openxmlformats.org/officeDocument/2006/relationships/image" Target="../media/image159.png"/><Relationship Id="rId7" Type="http://schemas.openxmlformats.org/officeDocument/2006/relationships/image" Target="../media/image160.png"/><Relationship Id="rId8" Type="http://schemas.openxmlformats.org/officeDocument/2006/relationships/image" Target="../media/image161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Relationship Id="rId9" Type="http://schemas.openxmlformats.org/officeDocument/2006/relationships/image" Target="../media/image15.png"/><Relationship Id="rId10" Type="http://schemas.openxmlformats.org/officeDocument/2006/relationships/image" Target="../media/image16.png"/><Relationship Id="rId11" Type="http://schemas.openxmlformats.org/officeDocument/2006/relationships/image" Target="../media/image17.png"/><Relationship Id="rId12" Type="http://schemas.openxmlformats.org/officeDocument/2006/relationships/image" Target="../media/image18.png"/><Relationship Id="rId13" Type="http://schemas.openxmlformats.org/officeDocument/2006/relationships/image" Target="../media/image19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26.png"/><Relationship Id="rId9" Type="http://schemas.openxmlformats.org/officeDocument/2006/relationships/image" Target="../media/image27.png"/><Relationship Id="rId10" Type="http://schemas.openxmlformats.org/officeDocument/2006/relationships/image" Target="../media/image28.png"/><Relationship Id="rId11" Type="http://schemas.openxmlformats.org/officeDocument/2006/relationships/image" Target="../media/image29.png"/><Relationship Id="rId12" Type="http://schemas.openxmlformats.org/officeDocument/2006/relationships/image" Target="../media/image30.png"/><Relationship Id="rId13" Type="http://schemas.openxmlformats.org/officeDocument/2006/relationships/image" Target="../media/image31.png"/><Relationship Id="rId14" Type="http://schemas.openxmlformats.org/officeDocument/2006/relationships/image" Target="../media/image32.png"/><Relationship Id="rId15" Type="http://schemas.openxmlformats.org/officeDocument/2006/relationships/image" Target="../media/image33.png"/><Relationship Id="rId16" Type="http://schemas.openxmlformats.org/officeDocument/2006/relationships/image" Target="../media/image34.png"/><Relationship Id="rId17" Type="http://schemas.openxmlformats.org/officeDocument/2006/relationships/image" Target="../media/image35.png"/><Relationship Id="rId18" Type="http://schemas.openxmlformats.org/officeDocument/2006/relationships/image" Target="../media/image36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7.png"/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6" Type="http://schemas.openxmlformats.org/officeDocument/2006/relationships/image" Target="../media/image41.png"/><Relationship Id="rId7" Type="http://schemas.openxmlformats.org/officeDocument/2006/relationships/image" Target="../media/image42.png"/><Relationship Id="rId8" Type="http://schemas.openxmlformats.org/officeDocument/2006/relationships/image" Target="../media/image43.png"/><Relationship Id="rId9" Type="http://schemas.openxmlformats.org/officeDocument/2006/relationships/image" Target="../media/image44.png"/><Relationship Id="rId10" Type="http://schemas.openxmlformats.org/officeDocument/2006/relationships/image" Target="../media/image45.png"/><Relationship Id="rId11" Type="http://schemas.openxmlformats.org/officeDocument/2006/relationships/image" Target="../media/image46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7.png"/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5" Type="http://schemas.openxmlformats.org/officeDocument/2006/relationships/image" Target="../media/image50.png"/><Relationship Id="rId6" Type="http://schemas.openxmlformats.org/officeDocument/2006/relationships/image" Target="../media/image51.png"/><Relationship Id="rId7" Type="http://schemas.openxmlformats.org/officeDocument/2006/relationships/image" Target="../media/image52.png"/><Relationship Id="rId8" Type="http://schemas.openxmlformats.org/officeDocument/2006/relationships/image" Target="../media/image53.png"/><Relationship Id="rId9" Type="http://schemas.openxmlformats.org/officeDocument/2006/relationships/image" Target="../media/image54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5.png"/><Relationship Id="rId3" Type="http://schemas.openxmlformats.org/officeDocument/2006/relationships/image" Target="../media/image56.png"/><Relationship Id="rId4" Type="http://schemas.openxmlformats.org/officeDocument/2006/relationships/image" Target="../media/image57.png"/><Relationship Id="rId5" Type="http://schemas.openxmlformats.org/officeDocument/2006/relationships/image" Target="../media/image58.png"/><Relationship Id="rId6" Type="http://schemas.openxmlformats.org/officeDocument/2006/relationships/image" Target="../media/image59.png"/><Relationship Id="rId7" Type="http://schemas.openxmlformats.org/officeDocument/2006/relationships/image" Target="../media/image60.png"/><Relationship Id="rId8" Type="http://schemas.openxmlformats.org/officeDocument/2006/relationships/image" Target="../media/image61.png"/><Relationship Id="rId9" Type="http://schemas.openxmlformats.org/officeDocument/2006/relationships/image" Target="../media/image62.png"/><Relationship Id="rId10" Type="http://schemas.openxmlformats.org/officeDocument/2006/relationships/image" Target="../media/image63.png"/><Relationship Id="rId11" Type="http://schemas.openxmlformats.org/officeDocument/2006/relationships/image" Target="../media/image64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5.png"/><Relationship Id="rId3" Type="http://schemas.openxmlformats.org/officeDocument/2006/relationships/image" Target="../media/image66.png"/><Relationship Id="rId4" Type="http://schemas.openxmlformats.org/officeDocument/2006/relationships/image" Target="../media/image67.png"/><Relationship Id="rId5" Type="http://schemas.openxmlformats.org/officeDocument/2006/relationships/image" Target="../media/image68.png"/><Relationship Id="rId6" Type="http://schemas.openxmlformats.org/officeDocument/2006/relationships/image" Target="../media/image69.png"/><Relationship Id="rId7" Type="http://schemas.openxmlformats.org/officeDocument/2006/relationships/image" Target="../media/image70.png"/><Relationship Id="rId8" Type="http://schemas.openxmlformats.org/officeDocument/2006/relationships/image" Target="../media/image71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2.png"/><Relationship Id="rId3" Type="http://schemas.openxmlformats.org/officeDocument/2006/relationships/image" Target="../media/image73.png"/><Relationship Id="rId4" Type="http://schemas.openxmlformats.org/officeDocument/2006/relationships/image" Target="../media/image74.png"/><Relationship Id="rId5" Type="http://schemas.openxmlformats.org/officeDocument/2006/relationships/image" Target="../media/image75.png"/><Relationship Id="rId6" Type="http://schemas.openxmlformats.org/officeDocument/2006/relationships/image" Target="../media/image76.png"/><Relationship Id="rId7" Type="http://schemas.openxmlformats.org/officeDocument/2006/relationships/image" Target="../media/image77.png"/><Relationship Id="rId8" Type="http://schemas.openxmlformats.org/officeDocument/2006/relationships/image" Target="../media/image78.png"/><Relationship Id="rId9" Type="http://schemas.openxmlformats.org/officeDocument/2006/relationships/image" Target="../media/image79.png"/><Relationship Id="rId10" Type="http://schemas.openxmlformats.org/officeDocument/2006/relationships/image" Target="../media/image80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1.png"/><Relationship Id="rId3" Type="http://schemas.openxmlformats.org/officeDocument/2006/relationships/image" Target="../media/image82.png"/><Relationship Id="rId4" Type="http://schemas.openxmlformats.org/officeDocument/2006/relationships/image" Target="../media/image83.png"/><Relationship Id="rId5" Type="http://schemas.openxmlformats.org/officeDocument/2006/relationships/image" Target="../media/image84.png"/><Relationship Id="rId6" Type="http://schemas.openxmlformats.org/officeDocument/2006/relationships/image" Target="../media/image85.png"/><Relationship Id="rId7" Type="http://schemas.openxmlformats.org/officeDocument/2006/relationships/image" Target="../media/image86.png"/><Relationship Id="rId8" Type="http://schemas.openxmlformats.org/officeDocument/2006/relationships/image" Target="../media/image87.png"/><Relationship Id="rId9" Type="http://schemas.openxmlformats.org/officeDocument/2006/relationships/image" Target="../media/image88.png"/><Relationship Id="rId10" Type="http://schemas.openxmlformats.org/officeDocument/2006/relationships/image" Target="../media/image89.png"/><Relationship Id="rId11" Type="http://schemas.openxmlformats.org/officeDocument/2006/relationships/image" Target="../media/image90.png"/><Relationship Id="rId12" Type="http://schemas.openxmlformats.org/officeDocument/2006/relationships/image" Target="../media/image91.png"/><Relationship Id="rId13" Type="http://schemas.openxmlformats.org/officeDocument/2006/relationships/image" Target="../media/image92.png"/><Relationship Id="rId14" Type="http://schemas.openxmlformats.org/officeDocument/2006/relationships/image" Target="../media/image93.png"/><Relationship Id="rId15" Type="http://schemas.openxmlformats.org/officeDocument/2006/relationships/image" Target="../media/image94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031606"/>
            <a:ext cx="18285714" cy="11610619"/>
            <a:chOff x="0" y="1031606"/>
            <a:chExt cx="18285714" cy="11610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152206" y="-4952084"/>
              <a:ext cx="36571429" cy="23221239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031606"/>
              <a:ext cx="18285714" cy="116106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309738" y="8123681"/>
            <a:ext cx="619275" cy="31958"/>
            <a:chOff x="13309738" y="8123681"/>
            <a:chExt cx="619275" cy="3195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340000">
              <a:off x="13309738" y="8123681"/>
              <a:ext cx="619275" cy="31958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09006" y="3379808"/>
            <a:ext cx="9599874" cy="136948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76151" y="3992898"/>
            <a:ext cx="702291" cy="107143"/>
            <a:chOff x="1176151" y="3992898"/>
            <a:chExt cx="702291" cy="10714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1176151" y="3992898"/>
              <a:ext cx="702291" cy="107143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749331" y="7656245"/>
            <a:ext cx="2821096" cy="91631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780641" y="3992898"/>
            <a:ext cx="702291" cy="107143"/>
            <a:chOff x="10780641" y="3992898"/>
            <a:chExt cx="702291" cy="10714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5400000">
              <a:off x="10780641" y="3992898"/>
              <a:ext cx="702291" cy="10714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671429"/>
            <a:ext cx="18314862" cy="14286"/>
            <a:chOff x="0" y="1671429"/>
            <a:chExt cx="18314862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671429"/>
              <a:ext cx="18314862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8711073"/>
            <a:ext cx="18314862" cy="14286"/>
            <a:chOff x="0" y="8711073"/>
            <a:chExt cx="18314862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8711073"/>
              <a:ext cx="18314862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671437" y="5208482"/>
            <a:ext cx="6971987" cy="21429"/>
            <a:chOff x="5671437" y="5208482"/>
            <a:chExt cx="6971987" cy="2142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5671437" y="5208482"/>
              <a:ext cx="6971987" cy="2142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075173" y="575954"/>
            <a:ext cx="5685564" cy="92178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590476" y="9149169"/>
            <a:ext cx="3104762" cy="553561"/>
            <a:chOff x="7590476" y="9149169"/>
            <a:chExt cx="3104762" cy="55356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590476" y="9149169"/>
              <a:ext cx="3104762" cy="553561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568782" y="9265953"/>
            <a:ext cx="2723483" cy="316369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02808" y="2668306"/>
            <a:ext cx="8007614" cy="518701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168145" y="1733203"/>
            <a:ext cx="4638095" cy="4638095"/>
            <a:chOff x="9168145" y="1733203"/>
            <a:chExt cx="4638095" cy="463809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168145" y="1733203"/>
              <a:ext cx="4638095" cy="463809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458119" y="4008592"/>
            <a:ext cx="4690453" cy="4638095"/>
            <a:chOff x="13458119" y="4008592"/>
            <a:chExt cx="4690453" cy="463809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458119" y="4008592"/>
              <a:ext cx="4690453" cy="4638095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5958857" y="9511238"/>
            <a:ext cx="1993010" cy="466648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671429"/>
            <a:ext cx="18314862" cy="14286"/>
            <a:chOff x="0" y="1671429"/>
            <a:chExt cx="18314862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671429"/>
              <a:ext cx="18314862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8711073"/>
            <a:ext cx="18314862" cy="14286"/>
            <a:chOff x="0" y="8711073"/>
            <a:chExt cx="18314862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8711073"/>
              <a:ext cx="18314862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338104" y="5208482"/>
            <a:ext cx="6971987" cy="21429"/>
            <a:chOff x="4338104" y="5208482"/>
            <a:chExt cx="6971987" cy="2142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4338104" y="5208482"/>
              <a:ext cx="6971987" cy="2142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075173" y="575954"/>
            <a:ext cx="5685564" cy="92178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590476" y="9149169"/>
            <a:ext cx="3104762" cy="553561"/>
            <a:chOff x="7590476" y="9149169"/>
            <a:chExt cx="3104762" cy="55356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590476" y="9149169"/>
              <a:ext cx="3104762" cy="553561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568782" y="9265953"/>
            <a:ext cx="2723483" cy="316369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70034" y="4173887"/>
            <a:ext cx="6490073" cy="267196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8127669" y="4729024"/>
            <a:ext cx="9395302" cy="3779898"/>
            <a:chOff x="8127669" y="4729024"/>
            <a:chExt cx="9395302" cy="377989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127669" y="4729024"/>
              <a:ext cx="9395302" cy="377989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920558" y="1906741"/>
            <a:ext cx="5263614" cy="5263614"/>
            <a:chOff x="12920558" y="1906741"/>
            <a:chExt cx="5263614" cy="526361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920558" y="1906741"/>
              <a:ext cx="5263614" cy="5263614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547409" y="2925076"/>
            <a:ext cx="3562897" cy="636878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3961012" y="8061381"/>
            <a:ext cx="1527861" cy="520778"/>
            <a:chOff x="13961012" y="8061381"/>
            <a:chExt cx="1527861" cy="520778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961012" y="8061381"/>
              <a:ext cx="1527861" cy="520778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5958857" y="9511238"/>
            <a:ext cx="2031171" cy="466648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671429"/>
            <a:ext cx="18314862" cy="14286"/>
            <a:chOff x="0" y="1671429"/>
            <a:chExt cx="18314862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671429"/>
              <a:ext cx="18314862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8711073"/>
            <a:ext cx="18314862" cy="14286"/>
            <a:chOff x="0" y="8711073"/>
            <a:chExt cx="18314862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8711073"/>
              <a:ext cx="18314862" cy="1428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075173" y="575954"/>
            <a:ext cx="5685564" cy="92178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590476" y="9149169"/>
            <a:ext cx="3104762" cy="553561"/>
            <a:chOff x="7590476" y="9149169"/>
            <a:chExt cx="3104762" cy="55356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590476" y="9149169"/>
              <a:ext cx="3104762" cy="553561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568782" y="9265953"/>
            <a:ext cx="2723483" cy="316369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92189" y="2379298"/>
            <a:ext cx="10232471" cy="1535881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5958857" y="9511238"/>
            <a:ext cx="2021648" cy="466648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501716" y="4632954"/>
            <a:ext cx="8109319" cy="3189852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31424" y="4632954"/>
            <a:ext cx="7997671" cy="361271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305115" y="6304566"/>
            <a:ext cx="3648674" cy="21429"/>
            <a:chOff x="7305115" y="6304566"/>
            <a:chExt cx="3648674" cy="2142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5400000">
              <a:off x="7305115" y="6304566"/>
              <a:ext cx="3648674" cy="214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685714"/>
            <a:ext cx="18285714" cy="7025359"/>
            <a:chOff x="0" y="1685714"/>
            <a:chExt cx="18285714" cy="702535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142857" y="-1826965"/>
              <a:ext cx="36571429" cy="1405071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685714"/>
              <a:ext cx="18285714" cy="702535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075173" y="575954"/>
            <a:ext cx="4287783" cy="86464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590476" y="9149169"/>
            <a:ext cx="3104762" cy="553561"/>
            <a:chOff x="7590476" y="9149169"/>
            <a:chExt cx="3104762" cy="55356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590476" y="9149169"/>
              <a:ext cx="3104762" cy="55356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568782" y="9265953"/>
            <a:ext cx="2723483" cy="316369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927305" y="2750711"/>
            <a:ext cx="9310671" cy="4944633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5958857" y="9511238"/>
            <a:ext cx="2031171" cy="466648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685714"/>
            <a:ext cx="18285714" cy="7025359"/>
            <a:chOff x="0" y="1685714"/>
            <a:chExt cx="18285714" cy="702535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142857" y="-1826965"/>
              <a:ext cx="36571429" cy="1405071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685714"/>
              <a:ext cx="18285714" cy="702535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075173" y="575954"/>
            <a:ext cx="3991649" cy="86560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590476" y="9149169"/>
            <a:ext cx="3104762" cy="553561"/>
            <a:chOff x="7590476" y="9149169"/>
            <a:chExt cx="3104762" cy="55356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590476" y="9149169"/>
              <a:ext cx="3104762" cy="55356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568782" y="9265953"/>
            <a:ext cx="2723483" cy="316369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876192" y="2990478"/>
            <a:ext cx="8183328" cy="441904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16278" y="2057143"/>
            <a:ext cx="3116571" cy="6171429"/>
            <a:chOff x="1016278" y="2057143"/>
            <a:chExt cx="3116571" cy="617142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338585" y="-825148"/>
              <a:ext cx="6233143" cy="12342857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16278" y="2057143"/>
              <a:ext cx="3116571" cy="6171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050255" y="2057143"/>
            <a:ext cx="3139714" cy="6171429"/>
            <a:chOff x="14050255" y="2057143"/>
            <a:chExt cx="3139714" cy="617142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685331" y="-823638"/>
              <a:ext cx="6279429" cy="12342857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050255" y="2057143"/>
              <a:ext cx="3139714" cy="617142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16278" y="2057143"/>
            <a:ext cx="3116571" cy="558551"/>
            <a:chOff x="1016278" y="2057143"/>
            <a:chExt cx="3116571" cy="55855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16278" y="2057143"/>
              <a:ext cx="3116571" cy="55855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16278" y="2615694"/>
            <a:ext cx="3116571" cy="2261192"/>
            <a:chOff x="1016278" y="2615694"/>
            <a:chExt cx="3116571" cy="2261192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16278" y="2615694"/>
              <a:ext cx="3116571" cy="226119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16278" y="6896354"/>
            <a:ext cx="3116571" cy="878249"/>
            <a:chOff x="1016278" y="6896354"/>
            <a:chExt cx="3116571" cy="878249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16278" y="6896354"/>
              <a:ext cx="3116571" cy="87824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4000787" y="2432998"/>
            <a:ext cx="3238649" cy="1120133"/>
            <a:chOff x="14000787" y="2432998"/>
            <a:chExt cx="3238649" cy="112013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4000787" y="2432998"/>
              <a:ext cx="3238649" cy="1120133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5958857" y="9511238"/>
            <a:ext cx="2031171" cy="466648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685714"/>
            <a:ext cx="18285714" cy="7025359"/>
            <a:chOff x="0" y="1685714"/>
            <a:chExt cx="18285714" cy="702535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142857" y="-1826965"/>
              <a:ext cx="36571429" cy="1405071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685714"/>
              <a:ext cx="18285714" cy="702535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590476" y="9149169"/>
            <a:ext cx="3104762" cy="553561"/>
            <a:chOff x="7590476" y="9149169"/>
            <a:chExt cx="3104762" cy="55356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90476" y="9149169"/>
              <a:ext cx="3104762" cy="55356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568782" y="9265953"/>
            <a:ext cx="2723483" cy="31636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325511" y="4425273"/>
            <a:ext cx="4939966" cy="1523699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958857" y="9511238"/>
            <a:ext cx="2040695" cy="466648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685714"/>
            <a:ext cx="18285714" cy="7025359"/>
            <a:chOff x="0" y="1685714"/>
            <a:chExt cx="18285714" cy="702535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142857" y="-1826965"/>
              <a:ext cx="36571429" cy="1405071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685714"/>
              <a:ext cx="18285714" cy="702535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590476" y="9149169"/>
            <a:ext cx="3104762" cy="553561"/>
            <a:chOff x="7590476" y="9149169"/>
            <a:chExt cx="3104762" cy="55356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90476" y="9149169"/>
              <a:ext cx="3104762" cy="55356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568782" y="9265953"/>
            <a:ext cx="2723483" cy="31636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075669" y="3890455"/>
            <a:ext cx="4384680" cy="1523699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101940" y="5435276"/>
            <a:ext cx="2368832" cy="1614680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5958857" y="9511238"/>
            <a:ext cx="2026467" cy="469171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031606"/>
            <a:ext cx="18285714" cy="11610619"/>
            <a:chOff x="0" y="1031606"/>
            <a:chExt cx="18285714" cy="11610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152206" y="-4952084"/>
              <a:ext cx="36571429" cy="23221239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031606"/>
              <a:ext cx="18285714" cy="116106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590476" y="9149169"/>
            <a:ext cx="3104762" cy="553561"/>
            <a:chOff x="7590476" y="9149169"/>
            <a:chExt cx="3104762" cy="55356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90476" y="9149169"/>
              <a:ext cx="3104762" cy="55356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568782" y="9265953"/>
            <a:ext cx="2723483" cy="31636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075173" y="1814049"/>
            <a:ext cx="3803859" cy="863288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322535" y="4223716"/>
            <a:ext cx="2464127" cy="801870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322535" y="5536783"/>
            <a:ext cx="5419356" cy="801870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322535" y="6972078"/>
            <a:ext cx="2704060" cy="801870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359811" y="4223716"/>
            <a:ext cx="5715070" cy="811394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359811" y="5536783"/>
            <a:ext cx="5018841" cy="801870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412532" y="6944669"/>
            <a:ext cx="1874460" cy="797660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5968381" y="9511238"/>
            <a:ext cx="2021581" cy="46664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8095" y="1685714"/>
            <a:ext cx="18285714" cy="7025359"/>
            <a:chOff x="-38095" y="1685714"/>
            <a:chExt cx="18285714" cy="702535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180952" y="-1826965"/>
              <a:ext cx="36571429" cy="1405071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38095" y="1685714"/>
              <a:ext cx="18285714" cy="702535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582559" y="5187680"/>
            <a:ext cx="7025359" cy="21429"/>
            <a:chOff x="2582559" y="5187680"/>
            <a:chExt cx="7025359" cy="2142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2582559" y="5187680"/>
              <a:ext cx="7025359" cy="2142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351435" y="575954"/>
            <a:ext cx="1715097" cy="85511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590476" y="9149169"/>
            <a:ext cx="3104762" cy="553561"/>
            <a:chOff x="7590476" y="9149169"/>
            <a:chExt cx="3104762" cy="55356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590476" y="9149169"/>
              <a:ext cx="3104762" cy="553561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568782" y="9265953"/>
            <a:ext cx="2723483" cy="31636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677639" y="5187680"/>
            <a:ext cx="7025359" cy="21429"/>
            <a:chOff x="8677639" y="5187680"/>
            <a:chExt cx="7025359" cy="2142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5400000">
              <a:off x="8677639" y="5187680"/>
              <a:ext cx="7025359" cy="21429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352887" y="6116763"/>
            <a:ext cx="2622559" cy="172210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503571" y="2321912"/>
            <a:ext cx="15277381" cy="2887611"/>
            <a:chOff x="1503571" y="2321912"/>
            <a:chExt cx="15277381" cy="2887611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7600000" y="2321912"/>
              <a:ext cx="3085714" cy="2887611"/>
              <a:chOff x="7600000" y="2321912"/>
              <a:chExt cx="3085714" cy="2887611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7600000" y="2321912"/>
                <a:ext cx="3085714" cy="2887611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3695238" y="2321912"/>
              <a:ext cx="3085714" cy="2887611"/>
              <a:chOff x="13695238" y="2321912"/>
              <a:chExt cx="3085714" cy="2887611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3695238" y="2321912"/>
                <a:ext cx="3085714" cy="2887611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503571" y="2321912"/>
              <a:ext cx="3085714" cy="2887611"/>
              <a:chOff x="1503571" y="2321912"/>
              <a:chExt cx="3085714" cy="2887611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503571" y="2321912"/>
                <a:ext cx="3085714" cy="2887611"/>
              </a:xfrm>
              <a:prstGeom prst="rect">
                <a:avLst/>
              </a:prstGeom>
            </p:spPr>
          </p:pic>
        </p:grpSp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340811" y="5463566"/>
            <a:ext cx="912815" cy="558463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34858" y="5446118"/>
            <a:ext cx="912815" cy="558463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2445878" y="5463566"/>
            <a:ext cx="920863" cy="492805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2452487" y="6116763"/>
            <a:ext cx="3124406" cy="1725254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248680" y="6120763"/>
            <a:ext cx="2442263" cy="1754387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5958857" y="9511238"/>
            <a:ext cx="1993010" cy="46664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685714"/>
            <a:ext cx="18285714" cy="7078873"/>
            <a:chOff x="0" y="1685714"/>
            <a:chExt cx="18285714" cy="707887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142857" y="-1853722"/>
              <a:ext cx="36571429" cy="14157746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685714"/>
              <a:ext cx="18285714" cy="7078873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075173" y="575954"/>
            <a:ext cx="4238202" cy="86892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590476" y="9149169"/>
            <a:ext cx="3104762" cy="553561"/>
            <a:chOff x="7590476" y="9149169"/>
            <a:chExt cx="3104762" cy="55356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590476" y="9149169"/>
              <a:ext cx="3104762" cy="55356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568782" y="9265953"/>
            <a:ext cx="2723483" cy="316369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961566" y="7719770"/>
            <a:ext cx="10386804" cy="73730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878755" y="3249427"/>
            <a:ext cx="14528205" cy="3822025"/>
            <a:chOff x="1878755" y="3249427"/>
            <a:chExt cx="14528205" cy="3822025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878755" y="3249427"/>
              <a:ext cx="6171429" cy="3822025"/>
              <a:chOff x="1878755" y="3249427"/>
              <a:chExt cx="6171429" cy="3822025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78755" y="3249427"/>
                <a:ext cx="6171429" cy="3822025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9883883" y="3249427"/>
              <a:ext cx="6523077" cy="3822025"/>
              <a:chOff x="9883883" y="3249427"/>
              <a:chExt cx="6523077" cy="3822025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9883883" y="3249427"/>
                <a:ext cx="6523077" cy="3822025"/>
              </a:xfrm>
              <a:prstGeom prst="rect">
                <a:avLst/>
              </a:prstGeom>
            </p:spPr>
          </p:pic>
        </p:grpSp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725758" y="1880039"/>
            <a:ext cx="3618023" cy="665890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5958857" y="9511238"/>
            <a:ext cx="1993010" cy="46664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685714"/>
            <a:ext cx="18285714" cy="7025359"/>
            <a:chOff x="0" y="1685714"/>
            <a:chExt cx="18285714" cy="702535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142857" y="-1826965"/>
              <a:ext cx="36571429" cy="1405071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685714"/>
              <a:ext cx="18285714" cy="702535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590476" y="9149169"/>
            <a:ext cx="3104762" cy="553561"/>
            <a:chOff x="7590476" y="9149169"/>
            <a:chExt cx="3104762" cy="55356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90476" y="9149169"/>
              <a:ext cx="3104762" cy="55356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568782" y="9265953"/>
            <a:ext cx="2723483" cy="31636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725758" y="1880039"/>
            <a:ext cx="3618023" cy="66589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635092" y="2815912"/>
            <a:ext cx="13105176" cy="5616504"/>
            <a:chOff x="2635092" y="2815912"/>
            <a:chExt cx="13105176" cy="561650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635092" y="2815912"/>
              <a:ext cx="13105176" cy="5616504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075173" y="575954"/>
            <a:ext cx="4238202" cy="868926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5958857" y="9511238"/>
            <a:ext cx="1983486" cy="46664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685714"/>
            <a:ext cx="18285714" cy="7025359"/>
            <a:chOff x="0" y="1685714"/>
            <a:chExt cx="18285714" cy="702535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142857" y="-1826965"/>
              <a:ext cx="36571429" cy="1405071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685714"/>
              <a:ext cx="18285714" cy="702535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14763" y="3573878"/>
            <a:ext cx="5706643" cy="3243672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359042" y="4215443"/>
            <a:ext cx="5273804" cy="196014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590476" y="9149169"/>
            <a:ext cx="3104762" cy="553561"/>
            <a:chOff x="7590476" y="9149169"/>
            <a:chExt cx="3104762" cy="55356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590476" y="9149169"/>
              <a:ext cx="3104762" cy="55356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568782" y="9265953"/>
            <a:ext cx="2723483" cy="31636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138168" y="5714415"/>
            <a:ext cx="5971853" cy="21429"/>
            <a:chOff x="6138168" y="5714415"/>
            <a:chExt cx="5971853" cy="2142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5400000">
              <a:off x="6138168" y="5714415"/>
              <a:ext cx="5971853" cy="21429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481405" y="1906439"/>
            <a:ext cx="9344823" cy="685699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075173" y="575954"/>
            <a:ext cx="4238202" cy="859402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5958857" y="9511238"/>
            <a:ext cx="1993010" cy="46664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524" y="1685714"/>
            <a:ext cx="18285714" cy="7025359"/>
            <a:chOff x="9524" y="1685714"/>
            <a:chExt cx="18285714" cy="702535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133333" y="-1826965"/>
              <a:ext cx="36571429" cy="1405071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524" y="1685714"/>
              <a:ext cx="18285714" cy="702535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075173" y="575954"/>
            <a:ext cx="4155459" cy="86464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590476" y="9149169"/>
            <a:ext cx="3104762" cy="553561"/>
            <a:chOff x="7590476" y="9149169"/>
            <a:chExt cx="3104762" cy="55356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590476" y="9149169"/>
              <a:ext cx="3104762" cy="55356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568782" y="9265953"/>
            <a:ext cx="2723483" cy="316369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958857" y="9511238"/>
            <a:ext cx="2012057" cy="46664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934065" y="1685714"/>
            <a:ext cx="10417585" cy="7025359"/>
            <a:chOff x="3934065" y="1685714"/>
            <a:chExt cx="10417585" cy="702535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934065" y="1685714"/>
              <a:ext cx="10417585" cy="702535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671429"/>
            <a:ext cx="18314862" cy="14286"/>
            <a:chOff x="0" y="1671429"/>
            <a:chExt cx="18314862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671429"/>
              <a:ext cx="18314862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8711073"/>
            <a:ext cx="18314862" cy="14286"/>
            <a:chOff x="0" y="8711073"/>
            <a:chExt cx="18314862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8711073"/>
              <a:ext cx="18314862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671437" y="5208482"/>
            <a:ext cx="6971987" cy="21429"/>
            <a:chOff x="5671437" y="5208482"/>
            <a:chExt cx="6971987" cy="2142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5671437" y="5208482"/>
              <a:ext cx="6971987" cy="2142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075173" y="575954"/>
            <a:ext cx="5685564" cy="921783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02808" y="2668306"/>
            <a:ext cx="7899757" cy="492935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590476" y="9149169"/>
            <a:ext cx="3104762" cy="553561"/>
            <a:chOff x="7590476" y="9149169"/>
            <a:chExt cx="3104762" cy="55356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590476" y="9149169"/>
              <a:ext cx="3104762" cy="553561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568782" y="9265953"/>
            <a:ext cx="2723483" cy="316369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019049" y="2668401"/>
            <a:ext cx="8020519" cy="4800471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5958857" y="9511238"/>
            <a:ext cx="1993010" cy="46664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671429"/>
            <a:ext cx="18314862" cy="14286"/>
            <a:chOff x="0" y="1671429"/>
            <a:chExt cx="18314862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671429"/>
              <a:ext cx="18314862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8711073"/>
            <a:ext cx="18314862" cy="14286"/>
            <a:chOff x="0" y="8711073"/>
            <a:chExt cx="18314862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8711073"/>
              <a:ext cx="18314862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671437" y="5208482"/>
            <a:ext cx="6971987" cy="21429"/>
            <a:chOff x="5671437" y="5208482"/>
            <a:chExt cx="6971987" cy="2142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5671437" y="5208482"/>
              <a:ext cx="6971987" cy="2142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075173" y="575954"/>
            <a:ext cx="5685564" cy="92178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590476" y="9149169"/>
            <a:ext cx="3104762" cy="553561"/>
            <a:chOff x="7590476" y="9149169"/>
            <a:chExt cx="3104762" cy="55356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590476" y="9149169"/>
              <a:ext cx="3104762" cy="553561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568782" y="9265953"/>
            <a:ext cx="2723483" cy="31636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6307" y="4455720"/>
            <a:ext cx="8034498" cy="4194738"/>
            <a:chOff x="96307" y="4455720"/>
            <a:chExt cx="8034498" cy="419473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6307" y="4455720"/>
              <a:ext cx="8034498" cy="419473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281915" y="1733203"/>
            <a:ext cx="4632371" cy="4632371"/>
            <a:chOff x="4281915" y="1733203"/>
            <a:chExt cx="4632371" cy="463237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281915" y="1733203"/>
              <a:ext cx="4632371" cy="463237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089918" y="1941954"/>
            <a:ext cx="4738653" cy="3757247"/>
            <a:chOff x="13089918" y="1941954"/>
            <a:chExt cx="4738653" cy="3757247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089918" y="1941954"/>
              <a:ext cx="4738653" cy="375724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561323" y="1941954"/>
            <a:ext cx="4643779" cy="3757247"/>
            <a:chOff x="9561323" y="1941954"/>
            <a:chExt cx="4643779" cy="3757247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561323" y="1941954"/>
              <a:ext cx="4643779" cy="3757247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11498" y="2851410"/>
            <a:ext cx="3490821" cy="636878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4944927" y="7837177"/>
            <a:ext cx="1289994" cy="617663"/>
            <a:chOff x="4944927" y="7837177"/>
            <a:chExt cx="1289994" cy="61766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944927" y="7837177"/>
              <a:ext cx="1289994" cy="617663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5958857" y="9511238"/>
            <a:ext cx="1993010" cy="466648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1347179" y="5142857"/>
            <a:ext cx="4316009" cy="3492051"/>
            <a:chOff x="11347179" y="5142857"/>
            <a:chExt cx="4316009" cy="3492051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347179" y="5142857"/>
              <a:ext cx="4316009" cy="349205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16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2023-05-23T15:49:37Z</dcterms:created>
  <dcterms:modified xsi:type="dcterms:W3CDTF">2023-05-23T15:49:37Z</dcterms:modified>
</cp:coreProperties>
</file>